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A00BB25-7BB7-4B57-917F-69326F306618}">
  <a:tblStyle styleId="{0A00BB25-7BB7-4B57-917F-69326F3066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regular.fntdata"/><Relationship Id="rId14" Type="http://schemas.openxmlformats.org/officeDocument/2006/relationships/slide" Target="slides/slide8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47aeaad986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47aeaad986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Bethany de Bolbec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2 - Penguin Varaati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3 - Antinua Dankil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4 - Adrik Dankil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5 - Myev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6 - Ander High-Hill &amp; Milo Silvereyes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7 - Arveene Amblecrown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8 - Eke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47aeaad98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47aeaad98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 de Bolbec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 Varaati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Antinua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Adrik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Myev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Ander High-Hill &amp; Milo Silvereyes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7 - Arveene Amblecrown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Eke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cc579ca47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cc579ca47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 de Bolbec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 Varaati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Antinua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Adrik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Myev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Ander High-Hill &amp; Milo Silvereyes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7 - Arveene Amblecrown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Eke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cc579ca47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cc579ca47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1 - Bethany de Bolbec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2 - Penguin Varaati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3 - Antinua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4 - Adrik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5 - Myev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6 - Ander High-Hill &amp; Milo Silvereyes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7 - Arveene Amblecrown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8 - Eke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cc579ca47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cc579ca47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1 - Bethany de Bolbec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2 - Penguin Varaati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3 - Antinua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4 - Adrik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5 - Myev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6 - Ander High-Hill &amp; Milo Silvereyes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7 - Arveene Amblecrown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8 - Eke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c579ca478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cc579ca478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1 - Bethany de Bolbec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2 - Penguin Varaati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3 - Antinua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4 - Adrik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5 - Myev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6 - Ander High-Hill &amp; Milo Silvereyes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7 - Arveene Amblecrown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8 - Eke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cc579ca47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cc579ca47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1 - Bethany de Bolbec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2 - Penguin Varaati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3 - Antinua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4 - Adrik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5 - Myev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6 - Ander High-Hill &amp; Milo Silvereyes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7 - Arveene Amblecrown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8 - Eke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cc579ca47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cc579ca47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1 - Bethany de Bolbec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2 - Penguin Varaati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3 - Antinua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4 - Adrik Dankil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5 - Myev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6 - Ander High-Hill &amp; Milo Silvereyes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7 - Arveene Amblecrown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8 - Eke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dndbeyond.com/characters/81423998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dndbeyond.com/characters/81425131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100975" y="304800"/>
            <a:ext cx="48516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Bethany de Bolbec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Half Elf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2575" y="191463"/>
            <a:ext cx="3809875" cy="47575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Assistant at the </a:t>
            </a:r>
            <a:r>
              <a:rPr lang="en">
                <a:solidFill>
                  <a:schemeClr val="dk1"/>
                </a:solidFill>
              </a:rPr>
              <a:t>Day Dream</a:t>
            </a:r>
            <a:r>
              <a:rPr lang="en">
                <a:solidFill>
                  <a:schemeClr val="dk1"/>
                </a:solidFill>
              </a:rPr>
              <a:t> Library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Loves to play Viola and wants to prove her worth by joining the Flatcoat Circus.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Currently in a relationship with Desparia.</a:t>
            </a:r>
            <a:endParaRPr b="1">
              <a:solidFill>
                <a:schemeClr val="dk1"/>
              </a:solidFill>
            </a:endParaRPr>
          </a:p>
        </p:txBody>
      </p:sp>
      <p:graphicFrame>
        <p:nvGraphicFramePr>
          <p:cNvPr id="57" name="Google Shape;57;p13"/>
          <p:cNvGraphicFramePr/>
          <p:nvPr/>
        </p:nvGraphicFramePr>
        <p:xfrm>
          <a:off x="100975" y="420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{0A00BB25-7BB7-4B57-917F-69326F306618}</a:tableStyleId>
              </a:tblPr>
              <a:tblGrid>
                <a:gridCol w="808600"/>
                <a:gridCol w="808600"/>
                <a:gridCol w="808600"/>
                <a:gridCol w="808600"/>
                <a:gridCol w="808600"/>
                <a:gridCol w="8086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r>
                        <a:rPr lang="en"/>
                        <a:t> (-5)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 (+2)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r>
                        <a:rPr lang="en"/>
                        <a:t> (-1)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 (+3)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58" name="Google Shape;58;p13"/>
          <p:cNvSpPr txBox="1"/>
          <p:nvPr>
            <p:ph idx="1" type="body"/>
          </p:nvPr>
        </p:nvSpPr>
        <p:spPr>
          <a:xfrm>
            <a:off x="100975" y="36612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  <a:buSzPts val="1018"/>
              <a:buNone/>
            </a:pPr>
            <a:r>
              <a:rPr b="1" lang="en" sz="243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Level 2 - Bard</a:t>
            </a:r>
            <a:endParaRPr sz="76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100975" y="304800"/>
            <a:ext cx="4851600" cy="7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Penguin Varaati/???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Half-Elf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Adopted </a:t>
            </a:r>
            <a:r>
              <a:rPr lang="en">
                <a:solidFill>
                  <a:schemeClr val="dk1"/>
                </a:solidFill>
              </a:rPr>
              <a:t>brother</a:t>
            </a:r>
            <a:r>
              <a:rPr lang="en">
                <a:solidFill>
                  <a:schemeClr val="dk1"/>
                </a:solidFill>
              </a:rPr>
              <a:t> of Rhino’s Family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Very protective over Rhino, and “good” at calming him down.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Warlock gaining power from the left hand to Verrona’s God.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Having some personal </a:t>
            </a:r>
            <a:r>
              <a:rPr lang="en">
                <a:solidFill>
                  <a:schemeClr val="dk1"/>
                </a:solidFill>
              </a:rPr>
              <a:t>time</a:t>
            </a:r>
            <a:r>
              <a:rPr lang="en">
                <a:solidFill>
                  <a:schemeClr val="dk1"/>
                </a:solidFill>
              </a:rPr>
              <a:t> to </a:t>
            </a:r>
            <a:r>
              <a:rPr lang="en">
                <a:solidFill>
                  <a:schemeClr val="dk1"/>
                </a:solidFill>
              </a:rPr>
              <a:t>think</a:t>
            </a:r>
            <a:r>
              <a:rPr lang="en">
                <a:solidFill>
                  <a:schemeClr val="dk1"/>
                </a:solidFill>
              </a:rPr>
              <a:t> over the </a:t>
            </a:r>
            <a:r>
              <a:rPr lang="en">
                <a:solidFill>
                  <a:schemeClr val="dk1"/>
                </a:solidFill>
              </a:rPr>
              <a:t>experience</a:t>
            </a:r>
            <a:r>
              <a:rPr lang="en">
                <a:solidFill>
                  <a:schemeClr val="dk1"/>
                </a:solidFill>
              </a:rPr>
              <a:t> he had with Rhino.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550" y="203375"/>
            <a:ext cx="3930500" cy="473674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6" name="Google Shape;66;p14"/>
          <p:cNvGraphicFramePr/>
          <p:nvPr/>
        </p:nvGraphicFramePr>
        <p:xfrm>
          <a:off x="100975" y="420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{0A00BB25-7BB7-4B57-917F-69326F306618}</a:tableStyleId>
              </a:tblPr>
              <a:tblGrid>
                <a:gridCol w="808600"/>
                <a:gridCol w="808600"/>
                <a:gridCol w="808600"/>
                <a:gridCol w="808600"/>
                <a:gridCol w="808600"/>
                <a:gridCol w="80860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DEX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WIS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 (+0)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r>
                        <a:rPr lang="en"/>
                        <a:t>8 (+4)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r>
                        <a:rPr lang="en"/>
                        <a:t>7 (+3)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</a:t>
                      </a:r>
                      <a:r>
                        <a:rPr lang="en"/>
                        <a:t> (+1)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 (+4)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100975" y="3661200"/>
            <a:ext cx="48516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300"/>
              </a:spcAft>
              <a:buSzPts val="1018"/>
              <a:buNone/>
            </a:pPr>
            <a:r>
              <a:rPr b="1" lang="en" sz="243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Level 3 - Warlock</a:t>
            </a:r>
            <a:endParaRPr sz="76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490375" y="275975"/>
            <a:ext cx="48516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Antigua</a:t>
            </a: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Dankil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Elf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100975" y="909900"/>
            <a:ext cx="52410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Likes to be called Anti.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Loving adopted </a:t>
            </a:r>
            <a:r>
              <a:rPr lang="en">
                <a:solidFill>
                  <a:schemeClr val="dk1"/>
                </a:solidFill>
              </a:rPr>
              <a:t>mother</a:t>
            </a:r>
            <a:r>
              <a:rPr lang="en">
                <a:solidFill>
                  <a:schemeClr val="dk1"/>
                </a:solidFill>
              </a:rPr>
              <a:t> of Wyrin.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463" y="152400"/>
            <a:ext cx="279193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100975" y="304800"/>
            <a:ext cx="48516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Adrik Dankil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Human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Loving adopted father of Wyrin.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Owns a Wolf named Bear, Giant Frog named Bertha and a Pteranodon named Floop.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3660" l="0" r="0" t="0"/>
          <a:stretch/>
        </p:blipFill>
        <p:spPr>
          <a:xfrm>
            <a:off x="5196750" y="38825"/>
            <a:ext cx="3769650" cy="5065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0225" y="2982550"/>
            <a:ext cx="2476174" cy="212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100975" y="304800"/>
            <a:ext cx="48516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Myev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Half Orc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Loving sister of Wyrin who protects her from bullies due to being bullied as a child.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7438" y="152400"/>
            <a:ext cx="365016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100975" y="304800"/>
            <a:ext cx="48516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Ander High-Hill &amp; Milo Silvereyes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Halflings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Are in a </a:t>
            </a:r>
            <a:r>
              <a:rPr lang="en">
                <a:solidFill>
                  <a:schemeClr val="dk1"/>
                </a:solidFill>
              </a:rPr>
              <a:t>beautiful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relationship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together.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Taught</a:t>
            </a:r>
            <a:r>
              <a:rPr lang="en">
                <a:solidFill>
                  <a:schemeClr val="dk1"/>
                </a:solidFill>
              </a:rPr>
              <a:t> Wyrin lots of things </a:t>
            </a:r>
            <a:r>
              <a:rPr lang="en">
                <a:solidFill>
                  <a:schemeClr val="dk1"/>
                </a:solidFill>
              </a:rPr>
              <a:t>about</a:t>
            </a:r>
            <a:r>
              <a:rPr lang="en">
                <a:solidFill>
                  <a:schemeClr val="dk1"/>
                </a:solidFill>
              </a:rPr>
              <a:t> being halflings and </a:t>
            </a:r>
            <a:r>
              <a:rPr lang="en">
                <a:solidFill>
                  <a:schemeClr val="dk1"/>
                </a:solidFill>
              </a:rPr>
              <a:t>perhaps</a:t>
            </a:r>
            <a:r>
              <a:rPr lang="en">
                <a:solidFill>
                  <a:schemeClr val="dk1"/>
                </a:solidFill>
              </a:rPr>
              <a:t> a </a:t>
            </a:r>
            <a:r>
              <a:rPr lang="en">
                <a:solidFill>
                  <a:schemeClr val="dk1"/>
                </a:solidFill>
              </a:rPr>
              <a:t>little</a:t>
            </a:r>
            <a:r>
              <a:rPr lang="en">
                <a:solidFill>
                  <a:schemeClr val="dk1"/>
                </a:solidFill>
              </a:rPr>
              <a:t> bit of </a:t>
            </a:r>
            <a:r>
              <a:rPr lang="en">
                <a:solidFill>
                  <a:schemeClr val="dk1"/>
                </a:solidFill>
              </a:rPr>
              <a:t>sleight</a:t>
            </a:r>
            <a:r>
              <a:rPr lang="en">
                <a:solidFill>
                  <a:schemeClr val="dk1"/>
                </a:solidFill>
              </a:rPr>
              <a:t> of hand.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b="0" l="9464" r="9707" t="7952"/>
          <a:stretch/>
        </p:blipFill>
        <p:spPr>
          <a:xfrm>
            <a:off x="5168175" y="169816"/>
            <a:ext cx="2062450" cy="35262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9425" y="1418025"/>
            <a:ext cx="2062450" cy="348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100975" y="304800"/>
            <a:ext cx="48516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Arveene Amblecrown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Water Genasi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100975" y="909900"/>
            <a:ext cx="48516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New member of </a:t>
            </a:r>
            <a:r>
              <a:rPr lang="en">
                <a:solidFill>
                  <a:schemeClr val="dk1"/>
                </a:solidFill>
              </a:rPr>
              <a:t>the</a:t>
            </a:r>
            <a:r>
              <a:rPr lang="en">
                <a:solidFill>
                  <a:schemeClr val="dk1"/>
                </a:solidFill>
              </a:rPr>
              <a:t> Flatcoat Circus joined while Wyrin left.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8900" y="111125"/>
            <a:ext cx="3458351" cy="492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-89375" y="304800"/>
            <a:ext cx="4851600" cy="95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Eke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300"/>
              </a:spcBef>
              <a:spcAft>
                <a:spcPts val="30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Tiefling</a:t>
            </a:r>
            <a:endParaRPr b="1" sz="3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100975" y="909900"/>
            <a:ext cx="4470900" cy="3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Sister to Wyrin, who she also despises.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8525" y="394250"/>
            <a:ext cx="4352001" cy="435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